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57" r:id="rId5"/>
    <p:sldId id="262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2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399B-BC3E-46C3-B773-21057BC150F6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10E8-58CB-4CB7-B1DD-7B0B6E52D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376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399B-BC3E-46C3-B773-21057BC150F6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10E8-58CB-4CB7-B1DD-7B0B6E52D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01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399B-BC3E-46C3-B773-21057BC150F6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10E8-58CB-4CB7-B1DD-7B0B6E52D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192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399B-BC3E-46C3-B773-21057BC150F6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10E8-58CB-4CB7-B1DD-7B0B6E52D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56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399B-BC3E-46C3-B773-21057BC150F6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10E8-58CB-4CB7-B1DD-7B0B6E52D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229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399B-BC3E-46C3-B773-21057BC150F6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10E8-58CB-4CB7-B1DD-7B0B6E52D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257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399B-BC3E-46C3-B773-21057BC150F6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10E8-58CB-4CB7-B1DD-7B0B6E52D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970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399B-BC3E-46C3-B773-21057BC150F6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10E8-58CB-4CB7-B1DD-7B0B6E52D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952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399B-BC3E-46C3-B773-21057BC150F6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10E8-58CB-4CB7-B1DD-7B0B6E52D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791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399B-BC3E-46C3-B773-21057BC150F6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10E8-58CB-4CB7-B1DD-7B0B6E52D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68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399B-BC3E-46C3-B773-21057BC150F6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10E8-58CB-4CB7-B1DD-7B0B6E52D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161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7399B-BC3E-46C3-B773-21057BC150F6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510E8-58CB-4CB7-B1DD-7B0B6E52D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82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904" y="5218176"/>
            <a:ext cx="5145024" cy="1121664"/>
          </a:xfrm>
        </p:spPr>
        <p:txBody>
          <a:bodyPr>
            <a:normAutofit/>
          </a:bodyPr>
          <a:lstStyle/>
          <a:p>
            <a:pPr algn="l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ГБДОУ детский сад № 36 Красногвардейского района Санкт - Петербурга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20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78764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936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9162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15759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52" y="1023493"/>
            <a:ext cx="10515600" cy="4743323"/>
          </a:xfrm>
        </p:spPr>
        <p:txBody>
          <a:bodyPr>
            <a:normAutofit/>
          </a:bodyPr>
          <a:lstStyle/>
          <a:p>
            <a:r>
              <a:rPr lang="ru-RU" sz="1300" dirty="0" smtClean="0"/>
              <a:t> </a:t>
            </a:r>
            <a:br>
              <a:rPr lang="ru-RU" sz="1300" dirty="0" smtClean="0"/>
            </a:br>
            <a:r>
              <a:rPr lang="ru-RU" sz="1300" dirty="0"/>
              <a:t/>
            </a:r>
            <a:br>
              <a:rPr lang="ru-RU" sz="1300" dirty="0"/>
            </a:br>
            <a:endParaRPr lang="ru-RU" sz="13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9184" y="658368"/>
            <a:ext cx="6108192" cy="461664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НЕЛЬЗЯ:</a:t>
            </a:r>
          </a:p>
          <a:p>
            <a:pPr>
              <a:buFont typeface="+mj-lt"/>
              <a:buAutoNum type="arabicPeriod"/>
            </a:pP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Всем подряд сообщать свою частную информацию (настоящие имя, фамилию, телефон, адрес, номер школы, а также фотографии свои, своей семьи и друзей);</a:t>
            </a:r>
          </a:p>
          <a:p>
            <a:endParaRPr lang="ru-RU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Открывать вложенные файлы электронной почты, когда не знаешь отправителя;</a:t>
            </a:r>
          </a:p>
          <a:p>
            <a:endParaRPr lang="ru-RU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Грубить, придираться, оказывать давление - вести себя невежливо и агрессивно;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Не распоряжайся деньгами твоей семьи без разрешения старших - всегда спрашивай родителей;</a:t>
            </a:r>
          </a:p>
          <a:p>
            <a:endParaRPr lang="ru-RU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Не встречайся с Интернет-знакомыми в реальной жизни - посоветуйся со взрослым, которому доверяешь.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0" y="134112"/>
            <a:ext cx="5242560" cy="57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2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6640" y="1328928"/>
            <a:ext cx="8095488" cy="47914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ОСТОРОЖНО!!!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пишут правду. Читаешь о себе неправду в Интернете - сообщи об этом своим родителям или опекунам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Приглашают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переписываться, играть, обмениваться - проверь, нет ли подвоха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Незаконное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копирование файлов в Интернете - воровство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Всегда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рассказывай взрослым о проблемах в сети - они всегда помогут;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Используй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настройки безопасности и приватности, чтобы не потерять свои аккаунты в соцсетях и других порталах.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87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51104"/>
            <a:ext cx="10515600" cy="386486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Уважай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пользователей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Пользуешься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Интернет-источником - делай ссылку на него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Открывай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те ссылки, в которых уверен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Обращаться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помощью взрослым - родители, опекуны и администрация сайтов всегда помогут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22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456763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108</Words>
  <Application>Microsoft Office PowerPoint</Application>
  <PresentationFormat>Широкоэкранный</PresentationFormat>
  <Paragraphs>14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ОСТОРОЖНО!!! 1. Не все пишут правду. Читаешь о себе неправду в Интернете - сообщи об этом своим родителям или опекунам;  2. Приглашают переписываться, играть, обмениваться - проверь, нет ли подвоха;  3. Незаконное копирование файлов в Интернете - воровство;  4. Всегда рассказывай взрослым о проблемах в сети - они всегда помогут;  5. Используй настройки безопасности и приватности, чтобы не потерять свои аккаунты в соцсетях и других порталах. </vt:lpstr>
      <vt:lpstr>МОЖНО:  1. Уважай других пользователей;  2. Пользуешься Интернет-источником - делай ссылку на него;  3. Открывай только те ссылки, в которых уверен;  4. Обращаться за помощью взрослым - родители, опекуны и администрация сайтов всегда помогут 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</dc:title>
  <dc:creator>Наталья</dc:creator>
  <cp:lastModifiedBy>Наталья</cp:lastModifiedBy>
  <cp:revision>11</cp:revision>
  <dcterms:created xsi:type="dcterms:W3CDTF">2022-06-22T07:54:19Z</dcterms:created>
  <dcterms:modified xsi:type="dcterms:W3CDTF">2022-06-22T10:21:32Z</dcterms:modified>
</cp:coreProperties>
</file>